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aytone One" charset="1" panose="00000500000000000000"/>
      <p:regular r:id="rId15"/>
    </p:embeddedFont>
    <p:embeddedFont>
      <p:font typeface="Pacifico" charset="1" panose="00000500000000000000"/>
      <p:regular r:id="rId16"/>
    </p:embeddedFont>
    <p:embeddedFont>
      <p:font typeface="Arimo Bold" charset="1" panose="020B0704020202020204"/>
      <p:regular r:id="rId17"/>
    </p:embeddedFont>
    <p:embeddedFont>
      <p:font typeface="Anton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9405" y="8712498"/>
            <a:ext cx="9128981" cy="5125239"/>
          </a:xfrm>
          <a:custGeom>
            <a:avLst/>
            <a:gdLst/>
            <a:ahLst/>
            <a:cxnLst/>
            <a:rect r="r" b="b" t="t" l="l"/>
            <a:pathLst>
              <a:path h="5125239" w="9128981">
                <a:moveTo>
                  <a:pt x="0" y="0"/>
                </a:moveTo>
                <a:lnTo>
                  <a:pt x="9128981" y="0"/>
                </a:lnTo>
                <a:lnTo>
                  <a:pt x="9128981" y="5125239"/>
                </a:lnTo>
                <a:lnTo>
                  <a:pt x="0" y="512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31562" y="8431598"/>
            <a:ext cx="8239896" cy="4626084"/>
          </a:xfrm>
          <a:custGeom>
            <a:avLst/>
            <a:gdLst/>
            <a:ahLst/>
            <a:cxnLst/>
            <a:rect r="r" b="b" t="t" l="l"/>
            <a:pathLst>
              <a:path h="4626084" w="8239896">
                <a:moveTo>
                  <a:pt x="0" y="0"/>
                </a:moveTo>
                <a:lnTo>
                  <a:pt x="8239896" y="0"/>
                </a:lnTo>
                <a:lnTo>
                  <a:pt x="8239896" y="4626084"/>
                </a:lnTo>
                <a:lnTo>
                  <a:pt x="0" y="462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9594" y="-736480"/>
            <a:ext cx="10403659" cy="2165230"/>
          </a:xfrm>
          <a:custGeom>
            <a:avLst/>
            <a:gdLst/>
            <a:ahLst/>
            <a:cxnLst/>
            <a:rect r="r" b="b" t="t" l="l"/>
            <a:pathLst>
              <a:path h="2165230" w="10403659">
                <a:moveTo>
                  <a:pt x="0" y="0"/>
                </a:moveTo>
                <a:lnTo>
                  <a:pt x="10403659" y="0"/>
                </a:lnTo>
                <a:lnTo>
                  <a:pt x="1040365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7996" y="-85725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7" r="0" b="-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99119" y="-1088905"/>
            <a:ext cx="10403659" cy="2165230"/>
          </a:xfrm>
          <a:custGeom>
            <a:avLst/>
            <a:gdLst/>
            <a:ahLst/>
            <a:cxnLst/>
            <a:rect r="r" b="b" t="t" l="l"/>
            <a:pathLst>
              <a:path h="2165230" w="10403659">
                <a:moveTo>
                  <a:pt x="0" y="0"/>
                </a:moveTo>
                <a:lnTo>
                  <a:pt x="10403659" y="0"/>
                </a:lnTo>
                <a:lnTo>
                  <a:pt x="1040365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12990" y="9079298"/>
            <a:ext cx="11627513" cy="104775"/>
            <a:chOff x="0" y="0"/>
            <a:chExt cx="15503351" cy="139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9850" y="0"/>
              <a:ext cx="15363698" cy="139700"/>
            </a:xfrm>
            <a:custGeom>
              <a:avLst/>
              <a:gdLst/>
              <a:ahLst/>
              <a:cxnLst/>
              <a:rect r="r" b="b" t="t" l="l"/>
              <a:pathLst>
                <a:path h="139700" w="15363698">
                  <a:moveTo>
                    <a:pt x="0" y="0"/>
                  </a:moveTo>
                  <a:lnTo>
                    <a:pt x="15363698" y="0"/>
                  </a:lnTo>
                  <a:lnTo>
                    <a:pt x="15363698" y="139700"/>
                  </a:lnTo>
                  <a:lnTo>
                    <a:pt x="0" y="1397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75792" y="8807704"/>
            <a:ext cx="1358032" cy="1496629"/>
            <a:chOff x="0" y="0"/>
            <a:chExt cx="1810709" cy="19955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7907" y="23114"/>
              <a:ext cx="1774825" cy="1949323"/>
            </a:xfrm>
            <a:custGeom>
              <a:avLst/>
              <a:gdLst/>
              <a:ahLst/>
              <a:cxnLst/>
              <a:rect r="r" b="b" t="t" l="l"/>
              <a:pathLst>
                <a:path h="1949323" w="1774825">
                  <a:moveTo>
                    <a:pt x="103886" y="0"/>
                  </a:moveTo>
                  <a:lnTo>
                    <a:pt x="1774825" y="1855851"/>
                  </a:lnTo>
                  <a:lnTo>
                    <a:pt x="1671066" y="1949323"/>
                  </a:lnTo>
                  <a:lnTo>
                    <a:pt x="0" y="93472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14724" y="9538686"/>
            <a:ext cx="1358032" cy="1496629"/>
            <a:chOff x="0" y="0"/>
            <a:chExt cx="1810709" cy="19955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7907" y="23114"/>
              <a:ext cx="1774825" cy="1949323"/>
            </a:xfrm>
            <a:custGeom>
              <a:avLst/>
              <a:gdLst/>
              <a:ahLst/>
              <a:cxnLst/>
              <a:rect r="r" b="b" t="t" l="l"/>
              <a:pathLst>
                <a:path h="1949323" w="1774825">
                  <a:moveTo>
                    <a:pt x="103886" y="0"/>
                  </a:moveTo>
                  <a:lnTo>
                    <a:pt x="1774825" y="1855851"/>
                  </a:lnTo>
                  <a:lnTo>
                    <a:pt x="1671066" y="1949323"/>
                  </a:lnTo>
                  <a:lnTo>
                    <a:pt x="0" y="93472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1636705">
            <a:off x="-959380" y="8194546"/>
            <a:ext cx="3976159" cy="4114800"/>
          </a:xfrm>
          <a:custGeom>
            <a:avLst/>
            <a:gdLst/>
            <a:ahLst/>
            <a:cxnLst/>
            <a:rect r="r" b="b" t="t" l="l"/>
            <a:pathLst>
              <a:path h="4114800" w="3976159">
                <a:moveTo>
                  <a:pt x="0" y="0"/>
                </a:moveTo>
                <a:lnTo>
                  <a:pt x="3976159" y="0"/>
                </a:lnTo>
                <a:lnTo>
                  <a:pt x="39761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49" r="0" b="-4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93225" y="1428750"/>
            <a:ext cx="5419106" cy="5231901"/>
          </a:xfrm>
          <a:custGeom>
            <a:avLst/>
            <a:gdLst/>
            <a:ahLst/>
            <a:cxnLst/>
            <a:rect r="r" b="b" t="t" l="l"/>
            <a:pathLst>
              <a:path h="5231901" w="5419106">
                <a:moveTo>
                  <a:pt x="0" y="0"/>
                </a:moveTo>
                <a:lnTo>
                  <a:pt x="5419106" y="0"/>
                </a:lnTo>
                <a:lnTo>
                  <a:pt x="5419106" y="5231901"/>
                </a:lnTo>
                <a:lnTo>
                  <a:pt x="0" y="5231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12991" y="4611347"/>
            <a:ext cx="10203743" cy="290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6"/>
              </a:lnSpc>
            </a:pPr>
            <a:r>
              <a:rPr lang="en-US" sz="9530">
                <a:solidFill>
                  <a:srgbClr val="051D64"/>
                </a:solidFill>
                <a:latin typeface="Paytone One"/>
                <a:ea typeface="Paytone One"/>
                <a:cs typeface="Paytone One"/>
                <a:sym typeface="Paytone One"/>
              </a:rPr>
              <a:t>HỆ  THỐNG </a:t>
            </a:r>
          </a:p>
          <a:p>
            <a:pPr algn="l">
              <a:lnSpc>
                <a:spcPts val="11436"/>
              </a:lnSpc>
            </a:pPr>
            <a:r>
              <a:rPr lang="en-US" sz="9530">
                <a:solidFill>
                  <a:srgbClr val="051D64"/>
                </a:solidFill>
                <a:latin typeface="Paytone One"/>
                <a:ea typeface="Paytone One"/>
                <a:cs typeface="Paytone One"/>
                <a:sym typeface="Paytone One"/>
              </a:rPr>
              <a:t>GIÁM  SÁT  PRTG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034" y="2705236"/>
            <a:ext cx="8936914" cy="99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2"/>
              </a:lnSpc>
            </a:pPr>
            <a:r>
              <a:rPr lang="en-US" sz="6117" spc="305">
                <a:solidFill>
                  <a:srgbClr val="5A6C99"/>
                </a:solidFill>
                <a:latin typeface="Pacifico"/>
                <a:ea typeface="Pacifico"/>
                <a:cs typeface="Pacifico"/>
                <a:sym typeface="Pacifico"/>
              </a:rPr>
              <a:t>Tìm hiểu, xây dựng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83067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6" t="0" r="-1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3817" y="1745257"/>
            <a:ext cx="10981513" cy="10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398" b="true">
                <a:solidFill>
                  <a:srgbClr val="051D64"/>
                </a:solidFill>
                <a:latin typeface="Arimo Bold"/>
                <a:ea typeface="Arimo Bold"/>
                <a:cs typeface="Arimo Bold"/>
                <a:sym typeface="Arimo Bold"/>
              </a:rPr>
              <a:t>DANH SÁCH THÀNH VIÊN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951" y="5411480"/>
            <a:ext cx="4651532" cy="49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TRƯƠNG TIẾN ĐẠT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0252" y="5976736"/>
            <a:ext cx="4412927" cy="47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8086" y="5411480"/>
            <a:ext cx="4935458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TRẦN NGỌC DUY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9351" y="5976736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9146" y="5411480"/>
            <a:ext cx="4651532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VÕ QUỐC BẢO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18449" y="5976736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2251050009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237306" y="9553574"/>
            <a:ext cx="8220286" cy="161925"/>
            <a:chOff x="0" y="0"/>
            <a:chExt cx="10960381" cy="215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9342" y="0"/>
              <a:ext cx="10821670" cy="215900"/>
            </a:xfrm>
            <a:custGeom>
              <a:avLst/>
              <a:gdLst/>
              <a:ahLst/>
              <a:cxnLst/>
              <a:rect r="r" b="b" t="t" l="l"/>
              <a:pathLst>
                <a:path h="215900" w="1082167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846501" y="9227827"/>
            <a:ext cx="14959109" cy="2165230"/>
          </a:xfrm>
          <a:custGeom>
            <a:avLst/>
            <a:gdLst/>
            <a:ahLst/>
            <a:cxnLst/>
            <a:rect r="r" b="b" t="t" l="l"/>
            <a:pathLst>
              <a:path h="2165230" w="14959109">
                <a:moveTo>
                  <a:pt x="0" y="0"/>
                </a:moveTo>
                <a:lnTo>
                  <a:pt x="14959109" y="0"/>
                </a:lnTo>
                <a:lnTo>
                  <a:pt x="14959109" y="2165230"/>
                </a:lnTo>
                <a:lnTo>
                  <a:pt x="0" y="2165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0951" y="3622665"/>
            <a:ext cx="4651532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VÕ THANH HÀO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0252" y="4187922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8086" y="3622665"/>
            <a:ext cx="4935458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NGUYỄN ĐÔNG DUN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9351" y="4187922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2251052022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99146" y="3622665"/>
            <a:ext cx="4651532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LÊ NGUYỄN PHƯỚC THỊNH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18449" y="4187922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2251050068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64518" y="7375842"/>
            <a:ext cx="4651532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NGUYỄN HOÀNG THUẬN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83820" y="7941098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2251050070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31653" y="7375842"/>
            <a:ext cx="4935458" cy="4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152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NGUYỄN TRỌNG THIÊN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92919" y="7941098"/>
            <a:ext cx="4412927" cy="4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626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20504050211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310766" y="7796468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0" y="2494076"/>
                </a:moveTo>
                <a:lnTo>
                  <a:pt x="6678933" y="2494076"/>
                </a:lnTo>
                <a:lnTo>
                  <a:pt x="6678933" y="0"/>
                </a:lnTo>
                <a:lnTo>
                  <a:pt x="0" y="0"/>
                </a:lnTo>
                <a:lnTo>
                  <a:pt x="0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693" t="0" r="-516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15388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6" t="0" r="-156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627575" y="7796468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6678933" y="2494076"/>
                </a:moveTo>
                <a:lnTo>
                  <a:pt x="0" y="2494076"/>
                </a:lnTo>
                <a:lnTo>
                  <a:pt x="0" y="0"/>
                </a:lnTo>
                <a:lnTo>
                  <a:pt x="6678933" y="0"/>
                </a:lnTo>
                <a:lnTo>
                  <a:pt x="6678933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693" t="0" r="-5169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228" y="4401224"/>
            <a:ext cx="5176371" cy="2785829"/>
          </a:xfrm>
          <a:custGeom>
            <a:avLst/>
            <a:gdLst/>
            <a:ahLst/>
            <a:cxnLst/>
            <a:rect r="r" b="b" t="t" l="l"/>
            <a:pathLst>
              <a:path h="2785829" w="5176371">
                <a:moveTo>
                  <a:pt x="0" y="0"/>
                </a:moveTo>
                <a:lnTo>
                  <a:pt x="5176371" y="0"/>
                </a:lnTo>
                <a:lnTo>
                  <a:pt x="5176371" y="2785829"/>
                </a:lnTo>
                <a:lnTo>
                  <a:pt x="0" y="2785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99144" y="5943194"/>
            <a:ext cx="9616043" cy="1853274"/>
          </a:xfrm>
          <a:custGeom>
            <a:avLst/>
            <a:gdLst/>
            <a:ahLst/>
            <a:cxnLst/>
            <a:rect r="r" b="b" t="t" l="l"/>
            <a:pathLst>
              <a:path h="1853274" w="9616043">
                <a:moveTo>
                  <a:pt x="0" y="0"/>
                </a:moveTo>
                <a:lnTo>
                  <a:pt x="9616044" y="0"/>
                </a:lnTo>
                <a:lnTo>
                  <a:pt x="9616044" y="1853274"/>
                </a:lnTo>
                <a:lnTo>
                  <a:pt x="0" y="1853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99144" y="3474587"/>
            <a:ext cx="9616043" cy="1853274"/>
          </a:xfrm>
          <a:custGeom>
            <a:avLst/>
            <a:gdLst/>
            <a:ahLst/>
            <a:cxnLst/>
            <a:rect r="r" b="b" t="t" l="l"/>
            <a:pathLst>
              <a:path h="1853274" w="9616043">
                <a:moveTo>
                  <a:pt x="0" y="0"/>
                </a:moveTo>
                <a:lnTo>
                  <a:pt x="9616044" y="0"/>
                </a:lnTo>
                <a:lnTo>
                  <a:pt x="9616044" y="1853274"/>
                </a:lnTo>
                <a:lnTo>
                  <a:pt x="0" y="1853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75712" y="3991654"/>
            <a:ext cx="14230423" cy="7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true">
                <a:solidFill>
                  <a:srgbClr val="051D64"/>
                </a:solidFill>
                <a:latin typeface="Arimo Bold"/>
                <a:ea typeface="Arimo Bold"/>
                <a:cs typeface="Arimo Bold"/>
                <a:sym typeface="Arimo Bold"/>
              </a:rPr>
              <a:t>Tổng quan về PRTG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5712" y="6460261"/>
            <a:ext cx="14230423" cy="7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true">
                <a:solidFill>
                  <a:srgbClr val="051D64"/>
                </a:solidFill>
                <a:latin typeface="Arimo Bold"/>
                <a:ea typeface="Arimo Bold"/>
                <a:cs typeface="Arimo Bold"/>
                <a:sym typeface="Arimo Bold"/>
              </a:rPr>
              <a:t>Cài đặt và cấu hình PRTG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4168" y="5375043"/>
            <a:ext cx="4101544" cy="87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4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NỘI DUNG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31986" y="8010653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8"/>
                </a:moveTo>
                <a:lnTo>
                  <a:pt x="7406742" y="2765858"/>
                </a:lnTo>
                <a:lnTo>
                  <a:pt x="7406742" y="0"/>
                </a:lnTo>
                <a:lnTo>
                  <a:pt x="0" y="0"/>
                </a:lnTo>
                <a:lnTo>
                  <a:pt x="0" y="27658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568" t="0" r="-515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8359" y="-1542783"/>
            <a:ext cx="7499226" cy="3722217"/>
          </a:xfrm>
          <a:custGeom>
            <a:avLst/>
            <a:gdLst/>
            <a:ahLst/>
            <a:cxnLst/>
            <a:rect r="r" b="b" t="t" l="l"/>
            <a:pathLst>
              <a:path h="3722217" w="7499226">
                <a:moveTo>
                  <a:pt x="0" y="0"/>
                </a:moveTo>
                <a:lnTo>
                  <a:pt x="7499226" y="0"/>
                </a:lnTo>
                <a:lnTo>
                  <a:pt x="7499226" y="3722217"/>
                </a:lnTo>
                <a:lnTo>
                  <a:pt x="0" y="372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35905" y="-1542783"/>
            <a:ext cx="7499226" cy="4027778"/>
          </a:xfrm>
          <a:custGeom>
            <a:avLst/>
            <a:gdLst/>
            <a:ahLst/>
            <a:cxnLst/>
            <a:rect r="r" b="b" t="t" l="l"/>
            <a:pathLst>
              <a:path h="4027778" w="7499226">
                <a:moveTo>
                  <a:pt x="0" y="0"/>
                </a:moveTo>
                <a:lnTo>
                  <a:pt x="7499226" y="0"/>
                </a:lnTo>
                <a:lnTo>
                  <a:pt x="7499226" y="4027778"/>
                </a:lnTo>
                <a:lnTo>
                  <a:pt x="0" y="402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8757" y="829505"/>
            <a:ext cx="1235854" cy="1361992"/>
            <a:chOff x="0" y="0"/>
            <a:chExt cx="1647805" cy="1815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256" y="20955"/>
              <a:ext cx="1615186" cy="1774063"/>
            </a:xfrm>
            <a:custGeom>
              <a:avLst/>
              <a:gdLst/>
              <a:ahLst/>
              <a:cxnLst/>
              <a:rect r="r" b="b" t="t" l="l"/>
              <a:pathLst>
                <a:path h="1774063" w="1615186">
                  <a:moveTo>
                    <a:pt x="1520825" y="1774063"/>
                  </a:moveTo>
                  <a:lnTo>
                    <a:pt x="0" y="85090"/>
                  </a:lnTo>
                  <a:lnTo>
                    <a:pt x="94488" y="0"/>
                  </a:lnTo>
                  <a:lnTo>
                    <a:pt x="1615186" y="16891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10935" y="472506"/>
            <a:ext cx="1235854" cy="1361992"/>
            <a:chOff x="0" y="0"/>
            <a:chExt cx="1647805" cy="18159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256" y="20955"/>
              <a:ext cx="1615186" cy="1774063"/>
            </a:xfrm>
            <a:custGeom>
              <a:avLst/>
              <a:gdLst/>
              <a:ahLst/>
              <a:cxnLst/>
              <a:rect r="r" b="b" t="t" l="l"/>
              <a:pathLst>
                <a:path h="1774063" w="1615186">
                  <a:moveTo>
                    <a:pt x="1520825" y="1774063"/>
                  </a:moveTo>
                  <a:lnTo>
                    <a:pt x="0" y="85090"/>
                  </a:lnTo>
                  <a:lnTo>
                    <a:pt x="94488" y="0"/>
                  </a:lnTo>
                  <a:lnTo>
                    <a:pt x="1615186" y="16891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3244588"/>
            <a:ext cx="9557644" cy="5451183"/>
          </a:xfrm>
          <a:custGeom>
            <a:avLst/>
            <a:gdLst/>
            <a:ahLst/>
            <a:cxnLst/>
            <a:rect r="r" b="b" t="t" l="l"/>
            <a:pathLst>
              <a:path h="5451183" w="9557644">
                <a:moveTo>
                  <a:pt x="0" y="0"/>
                </a:moveTo>
                <a:lnTo>
                  <a:pt x="9557644" y="0"/>
                </a:lnTo>
                <a:lnTo>
                  <a:pt x="9557644" y="5451182"/>
                </a:lnTo>
                <a:lnTo>
                  <a:pt x="0" y="545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3110" y="3706728"/>
            <a:ext cx="10002905" cy="129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7087" indent="-378543" lvl="1">
              <a:lnSpc>
                <a:spcPts val="5224"/>
              </a:lnSpc>
              <a:buFont typeface="Arial"/>
              <a:buChar char="•"/>
            </a:pPr>
            <a:r>
              <a:rPr lang="en-US" b="true" sz="3506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Được phát triển bởi Paessler AG.</a:t>
            </a:r>
            <a:r>
              <a:rPr lang="en-US" b="true" sz="3506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just">
              <a:lnSpc>
                <a:spcPts val="490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74927" y="1749163"/>
            <a:ext cx="1110304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Tổng quan phần mềm PRTG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110" y="4902544"/>
            <a:ext cx="8686581" cy="248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7809" indent="-378904" lvl="1">
              <a:lnSpc>
                <a:spcPts val="4913"/>
              </a:lnSpc>
              <a:buFont typeface="Arial"/>
              <a:buChar char="•"/>
            </a:pPr>
            <a:r>
              <a:rPr lang="en-US" b="true" sz="3509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Là phần mềm giám sát tất cả các hệ thống, thiết bị, lưu lượng truy cập và ứng dụng của cơ sở hạ tầng công nghệ thông tin.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6748" y="-462164"/>
            <a:ext cx="22406886" cy="979375"/>
          </a:xfrm>
          <a:custGeom>
            <a:avLst/>
            <a:gdLst/>
            <a:ahLst/>
            <a:cxnLst/>
            <a:rect r="r" b="b" t="t" l="l"/>
            <a:pathLst>
              <a:path h="979375" w="22406886">
                <a:moveTo>
                  <a:pt x="0" y="0"/>
                </a:moveTo>
                <a:lnTo>
                  <a:pt x="22406886" y="0"/>
                </a:lnTo>
                <a:lnTo>
                  <a:pt x="22406886" y="979375"/>
                </a:lnTo>
                <a:lnTo>
                  <a:pt x="0" y="97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4759560" y="9424286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t="0" r="-5149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6936" y="264404"/>
            <a:ext cx="441761" cy="505615"/>
            <a:chOff x="0" y="0"/>
            <a:chExt cx="589015" cy="674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8156" y="264404"/>
            <a:ext cx="441761" cy="505615"/>
            <a:chOff x="0" y="0"/>
            <a:chExt cx="589015" cy="674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9374" y="264404"/>
            <a:ext cx="441761" cy="505615"/>
            <a:chOff x="0" y="0"/>
            <a:chExt cx="589015" cy="6741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90591" y="264404"/>
            <a:ext cx="441761" cy="505615"/>
            <a:chOff x="0" y="0"/>
            <a:chExt cx="589015" cy="674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131810" y="264404"/>
            <a:ext cx="441761" cy="505615"/>
            <a:chOff x="0" y="0"/>
            <a:chExt cx="589015" cy="6741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473028" y="264404"/>
            <a:ext cx="441761" cy="505615"/>
            <a:chOff x="0" y="0"/>
            <a:chExt cx="589015" cy="6741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14246" y="264404"/>
            <a:ext cx="441761" cy="505615"/>
            <a:chOff x="0" y="0"/>
            <a:chExt cx="589015" cy="6741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55464" y="264404"/>
            <a:ext cx="441761" cy="505615"/>
            <a:chOff x="0" y="0"/>
            <a:chExt cx="589015" cy="674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744155" y="0"/>
            <a:ext cx="7543845" cy="1471050"/>
          </a:xfrm>
          <a:custGeom>
            <a:avLst/>
            <a:gdLst/>
            <a:ahLst/>
            <a:cxnLst/>
            <a:rect r="r" b="b" t="t" l="l"/>
            <a:pathLst>
              <a:path h="1471050" w="7543845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8" r="0" b="-11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506466">
            <a:off x="-2818223" y="6713386"/>
            <a:ext cx="6564913" cy="6793818"/>
          </a:xfrm>
          <a:custGeom>
            <a:avLst/>
            <a:gdLst/>
            <a:ahLst/>
            <a:cxnLst/>
            <a:rect r="r" b="b" t="t" l="l"/>
            <a:pathLst>
              <a:path h="6793818" w="6564913">
                <a:moveTo>
                  <a:pt x="0" y="0"/>
                </a:moveTo>
                <a:lnTo>
                  <a:pt x="6564913" y="0"/>
                </a:lnTo>
                <a:lnTo>
                  <a:pt x="6564913" y="6793818"/>
                </a:lnTo>
                <a:lnTo>
                  <a:pt x="0" y="6793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t="0" r="-4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1028700"/>
            <a:ext cx="8252816" cy="2745937"/>
          </a:xfrm>
          <a:custGeom>
            <a:avLst/>
            <a:gdLst/>
            <a:ahLst/>
            <a:cxnLst/>
            <a:rect r="r" b="b" t="t" l="l"/>
            <a:pathLst>
              <a:path h="2745937" w="8252816">
                <a:moveTo>
                  <a:pt x="0" y="0"/>
                </a:moveTo>
                <a:lnTo>
                  <a:pt x="8252816" y="0"/>
                </a:lnTo>
                <a:lnTo>
                  <a:pt x="8252816" y="2745937"/>
                </a:lnTo>
                <a:lnTo>
                  <a:pt x="0" y="2745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91" r="0" b="-9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3524" y="4918804"/>
            <a:ext cx="5873244" cy="1446286"/>
          </a:xfrm>
          <a:custGeom>
            <a:avLst/>
            <a:gdLst/>
            <a:ahLst/>
            <a:cxnLst/>
            <a:rect r="r" b="b" t="t" l="l"/>
            <a:pathLst>
              <a:path h="1446286" w="5873244">
                <a:moveTo>
                  <a:pt x="0" y="0"/>
                </a:moveTo>
                <a:lnTo>
                  <a:pt x="5873244" y="0"/>
                </a:lnTo>
                <a:lnTo>
                  <a:pt x="5873244" y="1446286"/>
                </a:lnTo>
                <a:lnTo>
                  <a:pt x="0" y="1446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41" t="0" r="-14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21911" y="3039575"/>
            <a:ext cx="4960771" cy="1221590"/>
          </a:xfrm>
          <a:custGeom>
            <a:avLst/>
            <a:gdLst/>
            <a:ahLst/>
            <a:cxnLst/>
            <a:rect r="r" b="b" t="t" l="l"/>
            <a:pathLst>
              <a:path h="1221590" w="4960771">
                <a:moveTo>
                  <a:pt x="0" y="0"/>
                </a:moveTo>
                <a:lnTo>
                  <a:pt x="4960771" y="0"/>
                </a:lnTo>
                <a:lnTo>
                  <a:pt x="4960771" y="1221590"/>
                </a:lnTo>
                <a:lnTo>
                  <a:pt x="0" y="1221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41" t="0" r="-141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098916" y="4840945"/>
            <a:ext cx="4793561" cy="1180414"/>
          </a:xfrm>
          <a:custGeom>
            <a:avLst/>
            <a:gdLst/>
            <a:ahLst/>
            <a:cxnLst/>
            <a:rect r="r" b="b" t="t" l="l"/>
            <a:pathLst>
              <a:path h="1180414" w="4793561">
                <a:moveTo>
                  <a:pt x="0" y="0"/>
                </a:moveTo>
                <a:lnTo>
                  <a:pt x="4793561" y="0"/>
                </a:lnTo>
                <a:lnTo>
                  <a:pt x="4793561" y="1180414"/>
                </a:lnTo>
                <a:lnTo>
                  <a:pt x="0" y="11804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41" t="0" r="-141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92577" y="6560766"/>
            <a:ext cx="4626351" cy="1139239"/>
          </a:xfrm>
          <a:custGeom>
            <a:avLst/>
            <a:gdLst/>
            <a:ahLst/>
            <a:cxnLst/>
            <a:rect r="r" b="b" t="t" l="l"/>
            <a:pathLst>
              <a:path h="1139239" w="4626351">
                <a:moveTo>
                  <a:pt x="0" y="0"/>
                </a:moveTo>
                <a:lnTo>
                  <a:pt x="4626351" y="0"/>
                </a:lnTo>
                <a:lnTo>
                  <a:pt x="4626351" y="1139239"/>
                </a:lnTo>
                <a:lnTo>
                  <a:pt x="0" y="1139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41" t="0" r="-141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242572" y="8161553"/>
            <a:ext cx="5670279" cy="1396306"/>
          </a:xfrm>
          <a:custGeom>
            <a:avLst/>
            <a:gdLst/>
            <a:ahLst/>
            <a:cxnLst/>
            <a:rect r="r" b="b" t="t" l="l"/>
            <a:pathLst>
              <a:path h="1396306" w="5670279">
                <a:moveTo>
                  <a:pt x="0" y="0"/>
                </a:moveTo>
                <a:lnTo>
                  <a:pt x="5670279" y="0"/>
                </a:lnTo>
                <a:lnTo>
                  <a:pt x="5670279" y="1396306"/>
                </a:lnTo>
                <a:lnTo>
                  <a:pt x="0" y="1396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41" t="0" r="-141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2078658">
            <a:off x="7585152" y="4170913"/>
            <a:ext cx="3157615" cy="892026"/>
          </a:xfrm>
          <a:custGeom>
            <a:avLst/>
            <a:gdLst/>
            <a:ahLst/>
            <a:cxnLst/>
            <a:rect r="r" b="b" t="t" l="l"/>
            <a:pathLst>
              <a:path h="892026" w="3157615">
                <a:moveTo>
                  <a:pt x="0" y="0"/>
                </a:moveTo>
                <a:lnTo>
                  <a:pt x="3157615" y="0"/>
                </a:lnTo>
                <a:lnTo>
                  <a:pt x="3157615" y="892026"/>
                </a:lnTo>
                <a:lnTo>
                  <a:pt x="0" y="892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891134" y="1784656"/>
            <a:ext cx="721016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3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Các tính năng chính: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24914" y="5138709"/>
            <a:ext cx="490408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49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Giám sát mạng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28303" y="3250801"/>
            <a:ext cx="5460097" cy="6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3"/>
              </a:lnSpc>
            </a:pPr>
            <a:r>
              <a:rPr lang="en-US" sz="3438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Giám sát thiết bị mạng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11311" y="5012946"/>
            <a:ext cx="3983841" cy="60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5"/>
              </a:lnSpc>
            </a:pPr>
            <a:r>
              <a:rPr lang="en-US" sz="343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Giám sát máy chủ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99378" y="6732630"/>
            <a:ext cx="4281166" cy="60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5"/>
              </a:lnSpc>
            </a:pPr>
            <a:r>
              <a:rPr lang="en-US" sz="343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Giám sát ứng dụng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84981" y="8406038"/>
            <a:ext cx="5627870" cy="60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5"/>
              </a:lnSpc>
            </a:pPr>
            <a:r>
              <a:rPr lang="en-US" sz="343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Giám sát lưu lượng mạng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1537818">
            <a:off x="7377992" y="6156001"/>
            <a:ext cx="2865597" cy="809531"/>
          </a:xfrm>
          <a:custGeom>
            <a:avLst/>
            <a:gdLst/>
            <a:ahLst/>
            <a:cxnLst/>
            <a:rect r="r" b="b" t="t" l="l"/>
            <a:pathLst>
              <a:path h="809531" w="2865597">
                <a:moveTo>
                  <a:pt x="0" y="0"/>
                </a:moveTo>
                <a:lnTo>
                  <a:pt x="2865597" y="0"/>
                </a:lnTo>
                <a:lnTo>
                  <a:pt x="2865597" y="809531"/>
                </a:lnTo>
                <a:lnTo>
                  <a:pt x="0" y="8095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21984">
            <a:off x="7737552" y="5195934"/>
            <a:ext cx="3157615" cy="892026"/>
          </a:xfrm>
          <a:custGeom>
            <a:avLst/>
            <a:gdLst/>
            <a:ahLst/>
            <a:cxnLst/>
            <a:rect r="r" b="b" t="t" l="l"/>
            <a:pathLst>
              <a:path h="892026" w="3157615">
                <a:moveTo>
                  <a:pt x="0" y="0"/>
                </a:moveTo>
                <a:lnTo>
                  <a:pt x="3157615" y="0"/>
                </a:lnTo>
                <a:lnTo>
                  <a:pt x="3157615" y="892026"/>
                </a:lnTo>
                <a:lnTo>
                  <a:pt x="0" y="892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4268873">
            <a:off x="6395327" y="6875698"/>
            <a:ext cx="2633471" cy="743956"/>
          </a:xfrm>
          <a:custGeom>
            <a:avLst/>
            <a:gdLst/>
            <a:ahLst/>
            <a:cxnLst/>
            <a:rect r="r" b="b" t="t" l="l"/>
            <a:pathLst>
              <a:path h="743956" w="2633471">
                <a:moveTo>
                  <a:pt x="0" y="0"/>
                </a:moveTo>
                <a:lnTo>
                  <a:pt x="2633471" y="0"/>
                </a:lnTo>
                <a:lnTo>
                  <a:pt x="2633471" y="743956"/>
                </a:lnTo>
                <a:lnTo>
                  <a:pt x="0" y="743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6748" y="-462164"/>
            <a:ext cx="22406886" cy="979375"/>
          </a:xfrm>
          <a:custGeom>
            <a:avLst/>
            <a:gdLst/>
            <a:ahLst/>
            <a:cxnLst/>
            <a:rect r="r" b="b" t="t" l="l"/>
            <a:pathLst>
              <a:path h="979375" w="22406886">
                <a:moveTo>
                  <a:pt x="0" y="0"/>
                </a:moveTo>
                <a:lnTo>
                  <a:pt x="22406886" y="0"/>
                </a:lnTo>
                <a:lnTo>
                  <a:pt x="22406886" y="979375"/>
                </a:lnTo>
                <a:lnTo>
                  <a:pt x="0" y="97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4195093" y="9321007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t="0" r="-5149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6936" y="264404"/>
            <a:ext cx="441761" cy="505615"/>
            <a:chOff x="0" y="0"/>
            <a:chExt cx="589015" cy="674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8156" y="264404"/>
            <a:ext cx="441761" cy="505615"/>
            <a:chOff x="0" y="0"/>
            <a:chExt cx="589015" cy="674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9374" y="264404"/>
            <a:ext cx="441761" cy="505615"/>
            <a:chOff x="0" y="0"/>
            <a:chExt cx="589015" cy="6741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90591" y="264404"/>
            <a:ext cx="441761" cy="505615"/>
            <a:chOff x="0" y="0"/>
            <a:chExt cx="589015" cy="6741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131810" y="264404"/>
            <a:ext cx="441761" cy="505615"/>
            <a:chOff x="0" y="0"/>
            <a:chExt cx="589015" cy="6741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473028" y="264404"/>
            <a:ext cx="441761" cy="505615"/>
            <a:chOff x="0" y="0"/>
            <a:chExt cx="589015" cy="6741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14246" y="264404"/>
            <a:ext cx="441761" cy="505615"/>
            <a:chOff x="0" y="0"/>
            <a:chExt cx="589015" cy="6741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55464" y="264404"/>
            <a:ext cx="441761" cy="505615"/>
            <a:chOff x="0" y="0"/>
            <a:chExt cx="589015" cy="674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0668" y="15621"/>
              <a:ext cx="567690" cy="643001"/>
            </a:xfrm>
            <a:custGeom>
              <a:avLst/>
              <a:gdLst/>
              <a:ahLst/>
              <a:cxnLst/>
              <a:rect r="r" b="b" t="t" l="l"/>
              <a:pathLst>
                <a:path h="643001" w="567690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08697" y="1267407"/>
            <a:ext cx="1523137" cy="1785339"/>
          </a:xfrm>
          <a:custGeom>
            <a:avLst/>
            <a:gdLst/>
            <a:ahLst/>
            <a:cxnLst/>
            <a:rect r="r" b="b" t="t" l="l"/>
            <a:pathLst>
              <a:path h="1785339" w="1523137">
                <a:moveTo>
                  <a:pt x="0" y="0"/>
                </a:moveTo>
                <a:lnTo>
                  <a:pt x="1523138" y="0"/>
                </a:lnTo>
                <a:lnTo>
                  <a:pt x="1523138" y="1785339"/>
                </a:lnTo>
                <a:lnTo>
                  <a:pt x="0" y="178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44155" y="0"/>
            <a:ext cx="7543845" cy="1471050"/>
          </a:xfrm>
          <a:custGeom>
            <a:avLst/>
            <a:gdLst/>
            <a:ahLst/>
            <a:cxnLst/>
            <a:rect r="r" b="b" t="t" l="l"/>
            <a:pathLst>
              <a:path h="1471050" w="7543845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8" r="0" b="-11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0771" y="3358161"/>
            <a:ext cx="1523137" cy="1785339"/>
          </a:xfrm>
          <a:custGeom>
            <a:avLst/>
            <a:gdLst/>
            <a:ahLst/>
            <a:cxnLst/>
            <a:rect r="r" b="b" t="t" l="l"/>
            <a:pathLst>
              <a:path h="1785339" w="1523137">
                <a:moveTo>
                  <a:pt x="0" y="0"/>
                </a:moveTo>
                <a:lnTo>
                  <a:pt x="1523137" y="0"/>
                </a:lnTo>
                <a:lnTo>
                  <a:pt x="1523137" y="1785339"/>
                </a:lnTo>
                <a:lnTo>
                  <a:pt x="0" y="178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008986" y="2579300"/>
            <a:ext cx="9279014" cy="5007848"/>
          </a:xfrm>
          <a:custGeom>
            <a:avLst/>
            <a:gdLst/>
            <a:ahLst/>
            <a:cxnLst/>
            <a:rect r="r" b="b" t="t" l="l"/>
            <a:pathLst>
              <a:path h="5007848" w="9279014">
                <a:moveTo>
                  <a:pt x="0" y="0"/>
                </a:moveTo>
                <a:lnTo>
                  <a:pt x="9279014" y="0"/>
                </a:lnTo>
                <a:lnTo>
                  <a:pt x="9279014" y="5007847"/>
                </a:lnTo>
                <a:lnTo>
                  <a:pt x="0" y="500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52" t="0" r="-1652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0771" y="5500555"/>
            <a:ext cx="1523137" cy="1785339"/>
          </a:xfrm>
          <a:custGeom>
            <a:avLst/>
            <a:gdLst/>
            <a:ahLst/>
            <a:cxnLst/>
            <a:rect r="r" b="b" t="t" l="l"/>
            <a:pathLst>
              <a:path h="1785339" w="1523137">
                <a:moveTo>
                  <a:pt x="0" y="0"/>
                </a:moveTo>
                <a:lnTo>
                  <a:pt x="1523137" y="0"/>
                </a:lnTo>
                <a:lnTo>
                  <a:pt x="1523137" y="1785339"/>
                </a:lnTo>
                <a:lnTo>
                  <a:pt x="0" y="178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08698" y="7638319"/>
            <a:ext cx="1523137" cy="1785339"/>
          </a:xfrm>
          <a:custGeom>
            <a:avLst/>
            <a:gdLst/>
            <a:ahLst/>
            <a:cxnLst/>
            <a:rect r="r" b="b" t="t" l="l"/>
            <a:pathLst>
              <a:path h="1785339" w="1523137">
                <a:moveTo>
                  <a:pt x="0" y="0"/>
                </a:moveTo>
                <a:lnTo>
                  <a:pt x="1523137" y="0"/>
                </a:lnTo>
                <a:lnTo>
                  <a:pt x="1523137" y="1785340"/>
                </a:lnTo>
                <a:lnTo>
                  <a:pt x="0" y="178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8117" y="1855568"/>
            <a:ext cx="846710" cy="931381"/>
          </a:xfrm>
          <a:custGeom>
            <a:avLst/>
            <a:gdLst/>
            <a:ahLst/>
            <a:cxnLst/>
            <a:rect r="r" b="b" t="t" l="l"/>
            <a:pathLst>
              <a:path h="931381" w="846710">
                <a:moveTo>
                  <a:pt x="0" y="0"/>
                </a:moveTo>
                <a:lnTo>
                  <a:pt x="846710" y="0"/>
                </a:lnTo>
                <a:lnTo>
                  <a:pt x="846710" y="931380"/>
                </a:lnTo>
                <a:lnTo>
                  <a:pt x="0" y="9313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8439" y="3838706"/>
            <a:ext cx="1023655" cy="1098955"/>
          </a:xfrm>
          <a:custGeom>
            <a:avLst/>
            <a:gdLst/>
            <a:ahLst/>
            <a:cxnLst/>
            <a:rect r="r" b="b" t="t" l="l"/>
            <a:pathLst>
              <a:path h="1098955" w="1023655">
                <a:moveTo>
                  <a:pt x="0" y="0"/>
                </a:moveTo>
                <a:lnTo>
                  <a:pt x="1023655" y="0"/>
                </a:lnTo>
                <a:lnTo>
                  <a:pt x="1023655" y="1098954"/>
                </a:lnTo>
                <a:lnTo>
                  <a:pt x="0" y="10989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8168" y="5934075"/>
            <a:ext cx="1124197" cy="1124197"/>
          </a:xfrm>
          <a:custGeom>
            <a:avLst/>
            <a:gdLst/>
            <a:ahLst/>
            <a:cxnLst/>
            <a:rect r="r" b="b" t="t" l="l"/>
            <a:pathLst>
              <a:path h="1124197" w="1124197">
                <a:moveTo>
                  <a:pt x="0" y="0"/>
                </a:moveTo>
                <a:lnTo>
                  <a:pt x="1124197" y="0"/>
                </a:lnTo>
                <a:lnTo>
                  <a:pt x="1124197" y="1124197"/>
                </a:lnTo>
                <a:lnTo>
                  <a:pt x="0" y="1124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10766" y="8038369"/>
            <a:ext cx="1001412" cy="1149847"/>
          </a:xfrm>
          <a:custGeom>
            <a:avLst/>
            <a:gdLst/>
            <a:ahLst/>
            <a:cxnLst/>
            <a:rect r="r" b="b" t="t" l="l"/>
            <a:pathLst>
              <a:path h="1149847" w="1001412">
                <a:moveTo>
                  <a:pt x="0" y="0"/>
                </a:moveTo>
                <a:lnTo>
                  <a:pt x="1001412" y="0"/>
                </a:lnTo>
                <a:lnTo>
                  <a:pt x="1001412" y="1149848"/>
                </a:lnTo>
                <a:lnTo>
                  <a:pt x="0" y="11498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056793" y="1988750"/>
            <a:ext cx="768736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6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Cảnh báo và thông báo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56793" y="4088145"/>
            <a:ext cx="768736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6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Báo cáo và phân tích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35127" y="6186611"/>
            <a:ext cx="768736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6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Bảng điều khiển Dashboard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14788" y="8271134"/>
            <a:ext cx="865279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699" b="true">
                <a:solidFill>
                  <a:srgbClr val="03060B"/>
                </a:solidFill>
                <a:latin typeface="Arimo Bold"/>
                <a:ea typeface="Arimo Bold"/>
                <a:cs typeface="Arimo Bold"/>
                <a:sym typeface="Arimo Bold"/>
              </a:rPr>
              <a:t>Quản lý cảm biến Sensor Management</a:t>
            </a:r>
          </a:p>
          <a:p>
            <a:pPr algn="just">
              <a:lnSpc>
                <a:spcPts val="44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82298" y="-6174884"/>
            <a:ext cx="25588918" cy="25588918"/>
          </a:xfrm>
          <a:custGeom>
            <a:avLst/>
            <a:gdLst/>
            <a:ahLst/>
            <a:cxnLst/>
            <a:rect r="r" b="b" t="t" l="l"/>
            <a:pathLst>
              <a:path h="25588918" w="25588918">
                <a:moveTo>
                  <a:pt x="0" y="0"/>
                </a:moveTo>
                <a:lnTo>
                  <a:pt x="25588918" y="0"/>
                </a:lnTo>
                <a:lnTo>
                  <a:pt x="25588918" y="25588918"/>
                </a:lnTo>
                <a:lnTo>
                  <a:pt x="0" y="2558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31986" y="8392928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8"/>
                </a:moveTo>
                <a:lnTo>
                  <a:pt x="7406742" y="2765858"/>
                </a:lnTo>
                <a:lnTo>
                  <a:pt x="7406742" y="0"/>
                </a:lnTo>
                <a:lnTo>
                  <a:pt x="0" y="0"/>
                </a:lnTo>
                <a:lnTo>
                  <a:pt x="0" y="27658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568" t="0" r="-515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7483" y="-14848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0"/>
                </a:moveTo>
                <a:lnTo>
                  <a:pt x="7406742" y="0"/>
                </a:lnTo>
                <a:lnTo>
                  <a:pt x="7406742" y="2765858"/>
                </a:lnTo>
                <a:lnTo>
                  <a:pt x="0" y="276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568" t="0" r="-5156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317" y="3445793"/>
            <a:ext cx="15465365" cy="4252352"/>
          </a:xfrm>
          <a:custGeom>
            <a:avLst/>
            <a:gdLst/>
            <a:ahLst/>
            <a:cxnLst/>
            <a:rect r="r" b="b" t="t" l="l"/>
            <a:pathLst>
              <a:path h="4252352" w="15465365">
                <a:moveTo>
                  <a:pt x="0" y="0"/>
                </a:moveTo>
                <a:lnTo>
                  <a:pt x="15465366" y="0"/>
                </a:lnTo>
                <a:lnTo>
                  <a:pt x="15465366" y="4252352"/>
                </a:lnTo>
                <a:lnTo>
                  <a:pt x="0" y="425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7" t="-3902" r="-1107" b="-39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9891" y="1789051"/>
            <a:ext cx="11990197" cy="96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0"/>
              </a:lnSpc>
            </a:pPr>
            <a:r>
              <a:rPr lang="en-US" sz="6316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Yêu cầu phần cứng và phần mềm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31986" y="8010653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8"/>
                </a:moveTo>
                <a:lnTo>
                  <a:pt x="7406742" y="2765858"/>
                </a:lnTo>
                <a:lnTo>
                  <a:pt x="7406742" y="0"/>
                </a:lnTo>
                <a:lnTo>
                  <a:pt x="0" y="0"/>
                </a:lnTo>
                <a:lnTo>
                  <a:pt x="0" y="27658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568" t="0" r="-515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0426" y="200292"/>
            <a:ext cx="7499226" cy="3722217"/>
          </a:xfrm>
          <a:custGeom>
            <a:avLst/>
            <a:gdLst/>
            <a:ahLst/>
            <a:cxnLst/>
            <a:rect r="r" b="b" t="t" l="l"/>
            <a:pathLst>
              <a:path h="3722217" w="7499226">
                <a:moveTo>
                  <a:pt x="0" y="0"/>
                </a:moveTo>
                <a:lnTo>
                  <a:pt x="7499226" y="0"/>
                </a:lnTo>
                <a:lnTo>
                  <a:pt x="7499226" y="3722217"/>
                </a:lnTo>
                <a:lnTo>
                  <a:pt x="0" y="372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77972" y="200292"/>
            <a:ext cx="7499226" cy="4027778"/>
          </a:xfrm>
          <a:custGeom>
            <a:avLst/>
            <a:gdLst/>
            <a:ahLst/>
            <a:cxnLst/>
            <a:rect r="r" b="b" t="t" l="l"/>
            <a:pathLst>
              <a:path h="4027778" w="7499226">
                <a:moveTo>
                  <a:pt x="0" y="0"/>
                </a:moveTo>
                <a:lnTo>
                  <a:pt x="7499226" y="0"/>
                </a:lnTo>
                <a:lnTo>
                  <a:pt x="7499226" y="4027778"/>
                </a:lnTo>
                <a:lnTo>
                  <a:pt x="0" y="402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60824" y="2572580"/>
            <a:ext cx="1235854" cy="1361992"/>
            <a:chOff x="0" y="0"/>
            <a:chExt cx="1647805" cy="1815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256" y="20955"/>
              <a:ext cx="1615186" cy="1774063"/>
            </a:xfrm>
            <a:custGeom>
              <a:avLst/>
              <a:gdLst/>
              <a:ahLst/>
              <a:cxnLst/>
              <a:rect r="r" b="b" t="t" l="l"/>
              <a:pathLst>
                <a:path h="1774063" w="1615186">
                  <a:moveTo>
                    <a:pt x="1520825" y="1774063"/>
                  </a:moveTo>
                  <a:lnTo>
                    <a:pt x="0" y="85090"/>
                  </a:lnTo>
                  <a:lnTo>
                    <a:pt x="94488" y="0"/>
                  </a:lnTo>
                  <a:lnTo>
                    <a:pt x="1615186" y="16891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53002" y="2215581"/>
            <a:ext cx="1235854" cy="1361992"/>
            <a:chOff x="0" y="0"/>
            <a:chExt cx="1647805" cy="18159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256" y="20955"/>
              <a:ext cx="1615186" cy="1774063"/>
            </a:xfrm>
            <a:custGeom>
              <a:avLst/>
              <a:gdLst/>
              <a:ahLst/>
              <a:cxnLst/>
              <a:rect r="r" b="b" t="t" l="l"/>
              <a:pathLst>
                <a:path h="1774063" w="1615186">
                  <a:moveTo>
                    <a:pt x="1520825" y="1774063"/>
                  </a:moveTo>
                  <a:lnTo>
                    <a:pt x="0" y="85090"/>
                  </a:lnTo>
                  <a:lnTo>
                    <a:pt x="94488" y="0"/>
                  </a:lnTo>
                  <a:lnTo>
                    <a:pt x="1615186" y="168910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139035" y="4383936"/>
            <a:ext cx="9557644" cy="5451183"/>
          </a:xfrm>
          <a:custGeom>
            <a:avLst/>
            <a:gdLst/>
            <a:ahLst/>
            <a:cxnLst/>
            <a:rect r="r" b="b" t="t" l="l"/>
            <a:pathLst>
              <a:path h="5451183" w="9557644">
                <a:moveTo>
                  <a:pt x="0" y="0"/>
                </a:moveTo>
                <a:lnTo>
                  <a:pt x="9557643" y="0"/>
                </a:lnTo>
                <a:lnTo>
                  <a:pt x="9557643" y="5451182"/>
                </a:lnTo>
                <a:lnTo>
                  <a:pt x="0" y="545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6308" y="2061401"/>
            <a:ext cx="1362568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9533">
                <a:solidFill>
                  <a:srgbClr val="051D64"/>
                </a:solidFill>
                <a:latin typeface="Anton"/>
                <a:ea typeface="Anton"/>
                <a:cs typeface="Anton"/>
                <a:sym typeface="Anton"/>
              </a:rPr>
              <a:t>Cài đặt, cấu hình và demo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310766" y="7796468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0" y="2494076"/>
                </a:moveTo>
                <a:lnTo>
                  <a:pt x="6678933" y="2494076"/>
                </a:lnTo>
                <a:lnTo>
                  <a:pt x="6678933" y="0"/>
                </a:lnTo>
                <a:lnTo>
                  <a:pt x="0" y="0"/>
                </a:lnTo>
                <a:lnTo>
                  <a:pt x="0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693" t="0" r="-516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15388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6" t="0" r="-156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627575" y="7796468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6678933" y="2494076"/>
                </a:moveTo>
                <a:lnTo>
                  <a:pt x="0" y="2494076"/>
                </a:lnTo>
                <a:lnTo>
                  <a:pt x="0" y="0"/>
                </a:lnTo>
                <a:lnTo>
                  <a:pt x="6678933" y="0"/>
                </a:lnTo>
                <a:lnTo>
                  <a:pt x="6678933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1693" t="0" r="-51693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288"/>
          <a:stretch>
            <a:fillRect/>
          </a:stretch>
        </p:blipFill>
        <p:spPr>
          <a:xfrm flipH="false" flipV="false" rot="0">
            <a:off x="13173022" y="3558500"/>
            <a:ext cx="10820386" cy="36248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48062" y="2367922"/>
            <a:ext cx="10591875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9"/>
              </a:lnSpc>
            </a:pPr>
            <a:r>
              <a:rPr lang="en-US" sz="12999" b="true">
                <a:solidFill>
                  <a:srgbClr val="051D64"/>
                </a:solidFill>
                <a:latin typeface="Arimo Bold"/>
                <a:ea typeface="Arimo Bold"/>
                <a:cs typeface="Arimo Bold"/>
                <a:sym typeface="Arimo Bold"/>
              </a:rPr>
              <a:t>THANK YOU FOR LISTENING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288"/>
          <a:stretch>
            <a:fillRect/>
          </a:stretch>
        </p:blipFill>
        <p:spPr>
          <a:xfrm flipH="false" flipV="false" rot="0">
            <a:off x="-5635425" y="2570045"/>
            <a:ext cx="10820386" cy="3624829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DAGVrX0V_jI</dc:identifier>
  <dcterms:modified xsi:type="dcterms:W3CDTF">2011-08-01T06:04:30Z</dcterms:modified>
  <cp:revision>1</cp:revision>
  <dc:title>ATHTTT.pptx</dc:title>
</cp:coreProperties>
</file>